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56" r:id="rId3"/>
    <p:sldId id="259" r:id="rId4"/>
    <p:sldId id="261" r:id="rId5"/>
    <p:sldId id="258" r:id="rId6"/>
    <p:sldId id="264" r:id="rId7"/>
    <p:sldId id="265" r:id="rId8"/>
    <p:sldId id="266" r:id="rId9"/>
    <p:sldId id="267" r:id="rId10"/>
    <p:sldId id="257" r:id="rId11"/>
  </p:sldIdLst>
  <p:sldSz cx="9144000" cy="6858000" type="screen4x3"/>
  <p:notesSz cx="7099300" cy="10234613"/>
  <p:defaultTextStyle>
    <a:defPPr>
      <a:defRPr lang="de-DE"/>
    </a:defPPr>
    <a:lvl1pPr algn="l" rtl="0" fontAlgn="base">
      <a:spcBef>
        <a:spcPct val="0"/>
      </a:spcBef>
      <a:spcAft>
        <a:spcPct val="0"/>
      </a:spcAft>
      <a:defRPr sz="2400" kern="1200">
        <a:solidFill>
          <a:schemeClr val="tx1"/>
        </a:solidFill>
        <a:latin typeface="Times New Roman" charset="0"/>
        <a:ea typeface="+mn-ea"/>
        <a:cs typeface="+mn-cs"/>
      </a:defRPr>
    </a:lvl1pPr>
    <a:lvl2pPr marL="457145" algn="l" rtl="0" fontAlgn="base">
      <a:spcBef>
        <a:spcPct val="0"/>
      </a:spcBef>
      <a:spcAft>
        <a:spcPct val="0"/>
      </a:spcAft>
      <a:defRPr sz="2400" kern="1200">
        <a:solidFill>
          <a:schemeClr val="tx1"/>
        </a:solidFill>
        <a:latin typeface="Times New Roman" charset="0"/>
        <a:ea typeface="+mn-ea"/>
        <a:cs typeface="+mn-cs"/>
      </a:defRPr>
    </a:lvl2pPr>
    <a:lvl3pPr marL="914290" algn="l" rtl="0" fontAlgn="base">
      <a:spcBef>
        <a:spcPct val="0"/>
      </a:spcBef>
      <a:spcAft>
        <a:spcPct val="0"/>
      </a:spcAft>
      <a:defRPr sz="2400" kern="1200">
        <a:solidFill>
          <a:schemeClr val="tx1"/>
        </a:solidFill>
        <a:latin typeface="Times New Roman" charset="0"/>
        <a:ea typeface="+mn-ea"/>
        <a:cs typeface="+mn-cs"/>
      </a:defRPr>
    </a:lvl3pPr>
    <a:lvl4pPr marL="1371435" algn="l" rtl="0" fontAlgn="base">
      <a:spcBef>
        <a:spcPct val="0"/>
      </a:spcBef>
      <a:spcAft>
        <a:spcPct val="0"/>
      </a:spcAft>
      <a:defRPr sz="2400" kern="1200">
        <a:solidFill>
          <a:schemeClr val="tx1"/>
        </a:solidFill>
        <a:latin typeface="Times New Roman" charset="0"/>
        <a:ea typeface="+mn-ea"/>
        <a:cs typeface="+mn-cs"/>
      </a:defRPr>
    </a:lvl4pPr>
    <a:lvl5pPr marL="1828581" algn="l" rtl="0" fontAlgn="base">
      <a:spcBef>
        <a:spcPct val="0"/>
      </a:spcBef>
      <a:spcAft>
        <a:spcPct val="0"/>
      </a:spcAft>
      <a:defRPr sz="2400" kern="1200">
        <a:solidFill>
          <a:schemeClr val="tx1"/>
        </a:solidFill>
        <a:latin typeface="Times New Roman" charset="0"/>
        <a:ea typeface="+mn-ea"/>
        <a:cs typeface="+mn-cs"/>
      </a:defRPr>
    </a:lvl5pPr>
    <a:lvl6pPr marL="2285726" algn="l" defTabSz="914290" rtl="0" eaLnBrk="1" latinLnBrk="0" hangingPunct="1">
      <a:defRPr sz="2400" kern="1200">
        <a:solidFill>
          <a:schemeClr val="tx1"/>
        </a:solidFill>
        <a:latin typeface="Times New Roman" charset="0"/>
        <a:ea typeface="+mn-ea"/>
        <a:cs typeface="+mn-cs"/>
      </a:defRPr>
    </a:lvl6pPr>
    <a:lvl7pPr marL="2742871" algn="l" defTabSz="914290" rtl="0" eaLnBrk="1" latinLnBrk="0" hangingPunct="1">
      <a:defRPr sz="2400" kern="1200">
        <a:solidFill>
          <a:schemeClr val="tx1"/>
        </a:solidFill>
        <a:latin typeface="Times New Roman" charset="0"/>
        <a:ea typeface="+mn-ea"/>
        <a:cs typeface="+mn-cs"/>
      </a:defRPr>
    </a:lvl7pPr>
    <a:lvl8pPr marL="3200016" algn="l" defTabSz="914290" rtl="0" eaLnBrk="1" latinLnBrk="0" hangingPunct="1">
      <a:defRPr sz="2400" kern="1200">
        <a:solidFill>
          <a:schemeClr val="tx1"/>
        </a:solidFill>
        <a:latin typeface="Times New Roman" charset="0"/>
        <a:ea typeface="+mn-ea"/>
        <a:cs typeface="+mn-cs"/>
      </a:defRPr>
    </a:lvl8pPr>
    <a:lvl9pPr marL="3657161" algn="l" defTabSz="91429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75" autoAdjust="0"/>
    <p:restoredTop sz="90929"/>
  </p:normalViewPr>
  <p:slideViewPr>
    <p:cSldViewPr>
      <p:cViewPr varScale="1">
        <p:scale>
          <a:sx n="106" d="100"/>
          <a:sy n="106" d="100"/>
        </p:scale>
        <p:origin x="-11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1300"/>
            </a:lvl1pPr>
          </a:lstStyle>
          <a:p>
            <a:endParaRPr lang="de-DE"/>
          </a:p>
        </p:txBody>
      </p:sp>
      <p:sp>
        <p:nvSpPr>
          <p:cNvPr id="3075" name="Rectangle 3"/>
          <p:cNvSpPr>
            <a:spLocks noGrp="1" noChangeArrowheads="1"/>
          </p:cNvSpPr>
          <p:nvPr>
            <p:ph type="dt"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vl1pPr>
          </a:lstStyle>
          <a:p>
            <a:endParaRPr lang="de-DE"/>
          </a:p>
        </p:txBody>
      </p:sp>
      <p:sp>
        <p:nvSpPr>
          <p:cNvPr id="3076" name="Rectangle 4"/>
          <p:cNvSpPr>
            <a:spLocks noGrp="1" noRot="1" noChangeAspect="1" noChangeArrowheads="1" noTextEdit="1"/>
          </p:cNvSpPr>
          <p:nvPr>
            <p:ph type="sldImg" idx="2"/>
          </p:nvPr>
        </p:nvSpPr>
        <p:spPr bwMode="auto">
          <a:xfrm>
            <a:off x="993775" y="768350"/>
            <a:ext cx="5113338"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078" name="Rectangle 6"/>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defRPr sz="1300"/>
            </a:lvl1pPr>
          </a:lstStyle>
          <a:p>
            <a:endParaRPr lang="de-DE"/>
          </a:p>
        </p:txBody>
      </p:sp>
      <p:sp>
        <p:nvSpPr>
          <p:cNvPr id="3079" name="Rectangle 7"/>
          <p:cNvSpPr>
            <a:spLocks noGrp="1" noChangeArrowheads="1"/>
          </p:cNvSpPr>
          <p:nvPr>
            <p:ph type="sldNum" sz="quarter" idx="5"/>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vl1pPr>
          </a:lstStyle>
          <a:p>
            <a:fld id="{32D6CED5-0C6C-4392-82EA-AA98EE3B496D}" type="slidenum">
              <a:rPr lang="de-DE"/>
              <a:pPr/>
              <a:t>‹Nr.›</a:t>
            </a:fld>
            <a:endParaRPr lang="de-DE"/>
          </a:p>
        </p:txBody>
      </p:sp>
    </p:spTree>
    <p:extLst>
      <p:ext uri="{BB962C8B-B14F-4D97-AF65-F5344CB8AC3E}">
        <p14:creationId xmlns:p14="http://schemas.microsoft.com/office/powerpoint/2010/main" val="11350444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145" algn="l" rtl="0" fontAlgn="base">
      <a:spcBef>
        <a:spcPct val="30000"/>
      </a:spcBef>
      <a:spcAft>
        <a:spcPct val="0"/>
      </a:spcAft>
      <a:defRPr sz="1200" kern="1200">
        <a:solidFill>
          <a:schemeClr val="tx1"/>
        </a:solidFill>
        <a:latin typeface="Times New Roman" charset="0"/>
        <a:ea typeface="+mn-ea"/>
        <a:cs typeface="+mn-cs"/>
      </a:defRPr>
    </a:lvl2pPr>
    <a:lvl3pPr marL="914290" algn="l" rtl="0" fontAlgn="base">
      <a:spcBef>
        <a:spcPct val="30000"/>
      </a:spcBef>
      <a:spcAft>
        <a:spcPct val="0"/>
      </a:spcAft>
      <a:defRPr sz="1200" kern="1200">
        <a:solidFill>
          <a:schemeClr val="tx1"/>
        </a:solidFill>
        <a:latin typeface="Times New Roman" charset="0"/>
        <a:ea typeface="+mn-ea"/>
        <a:cs typeface="+mn-cs"/>
      </a:defRPr>
    </a:lvl3pPr>
    <a:lvl4pPr marL="1371435" algn="l" rtl="0" fontAlgn="base">
      <a:spcBef>
        <a:spcPct val="30000"/>
      </a:spcBef>
      <a:spcAft>
        <a:spcPct val="0"/>
      </a:spcAft>
      <a:defRPr sz="1200" kern="1200">
        <a:solidFill>
          <a:schemeClr val="tx1"/>
        </a:solidFill>
        <a:latin typeface="Times New Roman" charset="0"/>
        <a:ea typeface="+mn-ea"/>
        <a:cs typeface="+mn-cs"/>
      </a:defRPr>
    </a:lvl4pPr>
    <a:lvl5pPr marL="1828581" algn="l" rtl="0" fontAlgn="base">
      <a:spcBef>
        <a:spcPct val="30000"/>
      </a:spcBef>
      <a:spcAft>
        <a:spcPct val="0"/>
      </a:spcAft>
      <a:defRPr sz="1200" kern="1200">
        <a:solidFill>
          <a:schemeClr val="tx1"/>
        </a:solidFill>
        <a:latin typeface="Times New Roman" charset="0"/>
        <a:ea typeface="+mn-ea"/>
        <a:cs typeface="+mn-cs"/>
      </a:defRPr>
    </a:lvl5pPr>
    <a:lvl6pPr marL="2285726" algn="l" defTabSz="914290" rtl="0" eaLnBrk="1" latinLnBrk="0" hangingPunct="1">
      <a:defRPr sz="1200" kern="1200">
        <a:solidFill>
          <a:schemeClr val="tx1"/>
        </a:solidFill>
        <a:latin typeface="+mn-lt"/>
        <a:ea typeface="+mn-ea"/>
        <a:cs typeface="+mn-cs"/>
      </a:defRPr>
    </a:lvl6pPr>
    <a:lvl7pPr marL="2742871" algn="l" defTabSz="914290" rtl="0" eaLnBrk="1" latinLnBrk="0" hangingPunct="1">
      <a:defRPr sz="1200" kern="1200">
        <a:solidFill>
          <a:schemeClr val="tx1"/>
        </a:solidFill>
        <a:latin typeface="+mn-lt"/>
        <a:ea typeface="+mn-ea"/>
        <a:cs typeface="+mn-cs"/>
      </a:defRPr>
    </a:lvl7pPr>
    <a:lvl8pPr marL="3200016" algn="l" defTabSz="914290" rtl="0" eaLnBrk="1" latinLnBrk="0" hangingPunct="1">
      <a:defRPr sz="1200" kern="1200">
        <a:solidFill>
          <a:schemeClr val="tx1"/>
        </a:solidFill>
        <a:latin typeface="+mn-lt"/>
        <a:ea typeface="+mn-ea"/>
        <a:cs typeface="+mn-cs"/>
      </a:defRPr>
    </a:lvl8pPr>
    <a:lvl9pPr marL="3657161" algn="l" defTabSz="91429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08BB3-FD62-4EC7-AF46-83ECE8548DE5}" type="slidenum">
              <a:rPr lang="de-DE"/>
              <a:pPr/>
              <a:t>2</a:t>
            </a:fld>
            <a:endParaRPr lang="de-DE"/>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08BB3-FD62-4EC7-AF46-83ECE8548DE5}" type="slidenum">
              <a:rPr lang="de-DE"/>
              <a:pPr/>
              <a:t>3</a:t>
            </a:fld>
            <a:endParaRPr lang="de-DE"/>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08BB3-FD62-4EC7-AF46-83ECE8548DE5}" type="slidenum">
              <a:rPr lang="de-DE"/>
              <a:pPr/>
              <a:t>4</a:t>
            </a:fld>
            <a:endParaRPr lang="de-DE"/>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08BB3-FD62-4EC7-AF46-83ECE8548DE5}" type="slidenum">
              <a:rPr lang="de-DE"/>
              <a:pPr/>
              <a:t>5</a:t>
            </a:fld>
            <a:endParaRPr lang="de-DE"/>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08BB3-FD62-4EC7-AF46-83ECE8548DE5}" type="slidenum">
              <a:rPr lang="de-DE"/>
              <a:pPr/>
              <a:t>6</a:t>
            </a:fld>
            <a:endParaRPr lang="de-DE"/>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08BB3-FD62-4EC7-AF46-83ECE8548DE5}" type="slidenum">
              <a:rPr lang="de-DE"/>
              <a:pPr/>
              <a:t>7</a:t>
            </a:fld>
            <a:endParaRPr lang="de-DE"/>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08BB3-FD62-4EC7-AF46-83ECE8548DE5}" type="slidenum">
              <a:rPr lang="de-DE"/>
              <a:pPr/>
              <a:t>8</a:t>
            </a:fld>
            <a:endParaRPr lang="de-DE"/>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08BB3-FD62-4EC7-AF46-83ECE8548DE5}" type="slidenum">
              <a:rPr lang="de-DE"/>
              <a:pPr/>
              <a:t>9</a:t>
            </a:fld>
            <a:endParaRPr lang="de-DE"/>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08BB3-FD62-4EC7-AF46-83ECE8548DE5}" type="slidenum">
              <a:rPr lang="de-DE"/>
              <a:pPr/>
              <a:t>10</a:t>
            </a:fld>
            <a:endParaRPr lang="de-DE"/>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145" indent="0" algn="ctr">
              <a:buNone/>
              <a:defRPr/>
            </a:lvl2pPr>
            <a:lvl3pPr marL="914290" indent="0" algn="ctr">
              <a:buNone/>
              <a:defRPr/>
            </a:lvl3pPr>
            <a:lvl4pPr marL="1371435" indent="0" algn="ctr">
              <a:buNone/>
              <a:defRPr/>
            </a:lvl4pPr>
            <a:lvl5pPr marL="1828581" indent="0" algn="ctr">
              <a:buNone/>
              <a:defRPr/>
            </a:lvl5pPr>
            <a:lvl6pPr marL="2285726" indent="0" algn="ctr">
              <a:buNone/>
              <a:defRPr/>
            </a:lvl6pPr>
            <a:lvl7pPr marL="2742871" indent="0" algn="ctr">
              <a:buNone/>
              <a:defRPr/>
            </a:lvl7pPr>
            <a:lvl8pPr marL="3200016" indent="0" algn="ctr">
              <a:buNone/>
              <a:defRPr/>
            </a:lvl8pPr>
            <a:lvl9pPr marL="3657161"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7EBB6A85-1CD8-42ED-AC64-6C6B954F2047}" type="slidenum">
              <a:rPr lang="de-DE"/>
              <a:pPr/>
              <a:t>‹Nr.›</a:t>
            </a:fld>
            <a:endParaRPr lang="de-DE"/>
          </a:p>
        </p:txBody>
      </p:sp>
    </p:spTree>
    <p:extLst>
      <p:ext uri="{BB962C8B-B14F-4D97-AF65-F5344CB8AC3E}">
        <p14:creationId xmlns:p14="http://schemas.microsoft.com/office/powerpoint/2010/main" val="2186752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E8A7EA5E-1616-4FED-9324-9AB2EBD7910E}" type="slidenum">
              <a:rPr lang="de-DE"/>
              <a:pPr/>
              <a:t>‹Nr.›</a:t>
            </a:fld>
            <a:endParaRPr lang="de-DE"/>
          </a:p>
        </p:txBody>
      </p:sp>
    </p:spTree>
    <p:extLst>
      <p:ext uri="{BB962C8B-B14F-4D97-AF65-F5344CB8AC3E}">
        <p14:creationId xmlns:p14="http://schemas.microsoft.com/office/powerpoint/2010/main" val="2255395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152400"/>
            <a:ext cx="1943100" cy="57150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152400"/>
            <a:ext cx="5676900" cy="5715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C8291491-5D4E-408A-9868-99C50C11201E}" type="slidenum">
              <a:rPr lang="de-DE"/>
              <a:pPr/>
              <a:t>‹Nr.›</a:t>
            </a:fld>
            <a:endParaRPr lang="de-DE"/>
          </a:p>
        </p:txBody>
      </p:sp>
    </p:spTree>
    <p:extLst>
      <p:ext uri="{BB962C8B-B14F-4D97-AF65-F5344CB8AC3E}">
        <p14:creationId xmlns:p14="http://schemas.microsoft.com/office/powerpoint/2010/main" val="226566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53EB9A78-C58C-4F7A-92FA-52F07E2FA7A6}" type="slidenum">
              <a:rPr lang="de-DE"/>
              <a:pPr/>
              <a:t>‹Nr.›</a:t>
            </a:fld>
            <a:endParaRPr lang="de-DE"/>
          </a:p>
        </p:txBody>
      </p:sp>
    </p:spTree>
    <p:extLst>
      <p:ext uri="{BB962C8B-B14F-4D97-AF65-F5344CB8AC3E}">
        <p14:creationId xmlns:p14="http://schemas.microsoft.com/office/powerpoint/2010/main" val="527726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1"/>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145" indent="0">
              <a:buNone/>
              <a:defRPr sz="1800"/>
            </a:lvl2pPr>
            <a:lvl3pPr marL="914290" indent="0">
              <a:buNone/>
              <a:defRPr sz="1600"/>
            </a:lvl3pPr>
            <a:lvl4pPr marL="1371435" indent="0">
              <a:buNone/>
              <a:defRPr sz="1400"/>
            </a:lvl4pPr>
            <a:lvl5pPr marL="1828581" indent="0">
              <a:buNone/>
              <a:defRPr sz="1400"/>
            </a:lvl5pPr>
            <a:lvl6pPr marL="2285726" indent="0">
              <a:buNone/>
              <a:defRPr sz="1400"/>
            </a:lvl6pPr>
            <a:lvl7pPr marL="2742871" indent="0">
              <a:buNone/>
              <a:defRPr sz="1400"/>
            </a:lvl7pPr>
            <a:lvl8pPr marL="3200016" indent="0">
              <a:buNone/>
              <a:defRPr sz="1400"/>
            </a:lvl8pPr>
            <a:lvl9pPr marL="3657161"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5C3EE6D7-A8BA-4115-A13C-25CDE176B151}" type="slidenum">
              <a:rPr lang="de-DE"/>
              <a:pPr/>
              <a:t>‹Nr.›</a:t>
            </a:fld>
            <a:endParaRPr lang="de-DE"/>
          </a:p>
        </p:txBody>
      </p:sp>
    </p:spTree>
    <p:extLst>
      <p:ext uri="{BB962C8B-B14F-4D97-AF65-F5344CB8AC3E}">
        <p14:creationId xmlns:p14="http://schemas.microsoft.com/office/powerpoint/2010/main" val="2238329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143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143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FA889017-38DA-4575-B03F-1C13907F1026}" type="slidenum">
              <a:rPr lang="de-DE"/>
              <a:pPr/>
              <a:t>‹Nr.›</a:t>
            </a:fld>
            <a:endParaRPr lang="de-DE"/>
          </a:p>
        </p:txBody>
      </p:sp>
    </p:spTree>
    <p:extLst>
      <p:ext uri="{BB962C8B-B14F-4D97-AF65-F5344CB8AC3E}">
        <p14:creationId xmlns:p14="http://schemas.microsoft.com/office/powerpoint/2010/main" val="271523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p>
        </p:txBody>
      </p:sp>
      <p:sp>
        <p:nvSpPr>
          <p:cNvPr id="8" name="Fußzeilenplatzhalter 7"/>
          <p:cNvSpPr>
            <a:spLocks noGrp="1"/>
          </p:cNvSpPr>
          <p:nvPr>
            <p:ph type="ftr" sz="quarter" idx="11"/>
          </p:nvPr>
        </p:nvSpPr>
        <p:spPr/>
        <p:txBody>
          <a:bodyPr/>
          <a:lstStyle>
            <a:lvl1pPr>
              <a:defRPr/>
            </a:lvl1pPr>
          </a:lstStyle>
          <a:p>
            <a:endParaRPr lang="de-DE"/>
          </a:p>
        </p:txBody>
      </p:sp>
      <p:sp>
        <p:nvSpPr>
          <p:cNvPr id="9" name="Foliennummernplatzhalter 8"/>
          <p:cNvSpPr>
            <a:spLocks noGrp="1"/>
          </p:cNvSpPr>
          <p:nvPr>
            <p:ph type="sldNum" sz="quarter" idx="12"/>
          </p:nvPr>
        </p:nvSpPr>
        <p:spPr/>
        <p:txBody>
          <a:bodyPr/>
          <a:lstStyle>
            <a:lvl1pPr>
              <a:defRPr/>
            </a:lvl1pPr>
          </a:lstStyle>
          <a:p>
            <a:fld id="{35C21830-425A-413E-B48F-EA6AB645DFBE}" type="slidenum">
              <a:rPr lang="de-DE"/>
              <a:pPr/>
              <a:t>‹Nr.›</a:t>
            </a:fld>
            <a:endParaRPr lang="de-DE"/>
          </a:p>
        </p:txBody>
      </p:sp>
    </p:spTree>
    <p:extLst>
      <p:ext uri="{BB962C8B-B14F-4D97-AF65-F5344CB8AC3E}">
        <p14:creationId xmlns:p14="http://schemas.microsoft.com/office/powerpoint/2010/main" val="169226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p>
        </p:txBody>
      </p:sp>
      <p:sp>
        <p:nvSpPr>
          <p:cNvPr id="4" name="Fußzeilenplatzhalter 3"/>
          <p:cNvSpPr>
            <a:spLocks noGrp="1"/>
          </p:cNvSpPr>
          <p:nvPr>
            <p:ph type="ftr" sz="quarter" idx="11"/>
          </p:nvPr>
        </p:nvSpPr>
        <p:spPr/>
        <p:txBody>
          <a:bodyPr/>
          <a:lstStyle>
            <a:lvl1pPr>
              <a:defRPr/>
            </a:lvl1pPr>
          </a:lstStyle>
          <a:p>
            <a:endParaRPr lang="de-DE"/>
          </a:p>
        </p:txBody>
      </p:sp>
      <p:sp>
        <p:nvSpPr>
          <p:cNvPr id="5" name="Foliennummernplatzhalter 4"/>
          <p:cNvSpPr>
            <a:spLocks noGrp="1"/>
          </p:cNvSpPr>
          <p:nvPr>
            <p:ph type="sldNum" sz="quarter" idx="12"/>
          </p:nvPr>
        </p:nvSpPr>
        <p:spPr/>
        <p:txBody>
          <a:bodyPr/>
          <a:lstStyle>
            <a:lvl1pPr>
              <a:defRPr/>
            </a:lvl1pPr>
          </a:lstStyle>
          <a:p>
            <a:fld id="{96CF0799-D558-40DC-B254-4D9F4468C13C}" type="slidenum">
              <a:rPr lang="de-DE"/>
              <a:pPr/>
              <a:t>‹Nr.›</a:t>
            </a:fld>
            <a:endParaRPr lang="de-DE"/>
          </a:p>
        </p:txBody>
      </p:sp>
    </p:spTree>
    <p:extLst>
      <p:ext uri="{BB962C8B-B14F-4D97-AF65-F5344CB8AC3E}">
        <p14:creationId xmlns:p14="http://schemas.microsoft.com/office/powerpoint/2010/main" val="198403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p>
        </p:txBody>
      </p:sp>
      <p:sp>
        <p:nvSpPr>
          <p:cNvPr id="3" name="Fußzeilenplatzhalter 2"/>
          <p:cNvSpPr>
            <a:spLocks noGrp="1"/>
          </p:cNvSpPr>
          <p:nvPr>
            <p:ph type="ftr" sz="quarter" idx="11"/>
          </p:nvPr>
        </p:nvSpPr>
        <p:spPr/>
        <p:txBody>
          <a:bodyPr/>
          <a:lstStyle>
            <a:lvl1pPr>
              <a:defRPr/>
            </a:lvl1pPr>
          </a:lstStyle>
          <a:p>
            <a:endParaRPr lang="de-DE"/>
          </a:p>
        </p:txBody>
      </p:sp>
      <p:sp>
        <p:nvSpPr>
          <p:cNvPr id="4" name="Foliennummernplatzhalter 3"/>
          <p:cNvSpPr>
            <a:spLocks noGrp="1"/>
          </p:cNvSpPr>
          <p:nvPr>
            <p:ph type="sldNum" sz="quarter" idx="12"/>
          </p:nvPr>
        </p:nvSpPr>
        <p:spPr/>
        <p:txBody>
          <a:bodyPr/>
          <a:lstStyle>
            <a:lvl1pPr>
              <a:defRPr/>
            </a:lvl1pPr>
          </a:lstStyle>
          <a:p>
            <a:fld id="{EB482238-D7FF-4138-8265-AE564B22C4EC}" type="slidenum">
              <a:rPr lang="de-DE"/>
              <a:pPr/>
              <a:t>‹Nr.›</a:t>
            </a:fld>
            <a:endParaRPr lang="de-DE"/>
          </a:p>
        </p:txBody>
      </p:sp>
    </p:spTree>
    <p:extLst>
      <p:ext uri="{BB962C8B-B14F-4D97-AF65-F5344CB8AC3E}">
        <p14:creationId xmlns:p14="http://schemas.microsoft.com/office/powerpoint/2010/main" val="2059898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51F7B62F-4B96-4FF7-9DA4-3191BEDA2492}" type="slidenum">
              <a:rPr lang="de-DE"/>
              <a:pPr/>
              <a:t>‹Nr.›</a:t>
            </a:fld>
            <a:endParaRPr lang="de-DE"/>
          </a:p>
        </p:txBody>
      </p:sp>
    </p:spTree>
    <p:extLst>
      <p:ext uri="{BB962C8B-B14F-4D97-AF65-F5344CB8AC3E}">
        <p14:creationId xmlns:p14="http://schemas.microsoft.com/office/powerpoint/2010/main" val="678216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14F156DA-C6B8-4032-A7B3-F2E6C5678593}" type="slidenum">
              <a:rPr lang="de-DE"/>
              <a:pPr/>
              <a:t>‹Nr.›</a:t>
            </a:fld>
            <a:endParaRPr lang="de-DE"/>
          </a:p>
        </p:txBody>
      </p:sp>
    </p:spTree>
    <p:extLst>
      <p:ext uri="{BB962C8B-B14F-4D97-AF65-F5344CB8AC3E}">
        <p14:creationId xmlns:p14="http://schemas.microsoft.com/office/powerpoint/2010/main" val="2187939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ctr" anchorCtr="0" compatLnSpc="1">
            <a:prstTxWarp prst="textNoShape">
              <a:avLst/>
            </a:prstTxWarp>
          </a:bodyPr>
          <a:lstStyle/>
          <a:p>
            <a:pPr lvl="0"/>
            <a:endParaRPr lang="de-DE" smtClean="0"/>
          </a:p>
        </p:txBody>
      </p:sp>
      <p:sp>
        <p:nvSpPr>
          <p:cNvPr id="1027" name="Rectangle 3"/>
          <p:cNvSpPr>
            <a:spLocks noGrp="1" noChangeArrowheads="1"/>
          </p:cNvSpPr>
          <p:nvPr>
            <p:ph type="body" idx="1"/>
          </p:nvPr>
        </p:nvSpPr>
        <p:spPr bwMode="auto">
          <a:xfrm>
            <a:off x="685800" y="11430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t" anchorCtr="0" compatLnSpc="1">
            <a:prstTxWarp prst="textNoShape">
              <a:avLst/>
            </a:prstTxWarp>
          </a:bodyPr>
          <a:lstStyle>
            <a:lvl1pPr>
              <a:defRPr sz="1400"/>
            </a:lvl1pPr>
          </a:lstStyle>
          <a:p>
            <a:endParaRPr lang="de-D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t" anchorCtr="0" compatLnSpc="1">
            <a:prstTxWarp prst="textNoShape">
              <a:avLst/>
            </a:prstTxWarp>
          </a:bodyPr>
          <a:lstStyle>
            <a:lvl1pPr algn="ctr">
              <a:defRPr sz="1400"/>
            </a:lvl1pPr>
          </a:lstStyle>
          <a:p>
            <a:endParaRPr lang="de-D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t" anchorCtr="0" compatLnSpc="1">
            <a:prstTxWarp prst="textNoShape">
              <a:avLst/>
            </a:prstTxWarp>
          </a:bodyPr>
          <a:lstStyle>
            <a:lvl1pPr algn="r">
              <a:defRPr sz="1400"/>
            </a:lvl1pPr>
          </a:lstStyle>
          <a:p>
            <a:fld id="{83358692-661E-4082-820A-643166964F47}" type="slidenum">
              <a:rPr lang="de-DE"/>
              <a:pPr/>
              <a:t>‹Nr.›</a:t>
            </a:fld>
            <a:endParaRPr lang="de-DE"/>
          </a:p>
        </p:txBody>
      </p:sp>
      <p:sp>
        <p:nvSpPr>
          <p:cNvPr id="1031" name="Rectangle 7"/>
          <p:cNvSpPr>
            <a:spLocks noChangeArrowheads="1"/>
          </p:cNvSpPr>
          <p:nvPr/>
        </p:nvSpPr>
        <p:spPr bwMode="auto">
          <a:xfrm>
            <a:off x="0" y="762000"/>
            <a:ext cx="9144000" cy="152400"/>
          </a:xfrm>
          <a:prstGeom prst="rect">
            <a:avLst/>
          </a:prstGeom>
          <a:gradFill rotWithShape="0">
            <a:gsLst>
              <a:gs pos="0">
                <a:srgbClr val="FFC000"/>
              </a:gs>
              <a:gs pos="100000">
                <a:schemeClr val="bg1"/>
              </a:gs>
            </a:gsLst>
            <a:lin ang="2700000" scaled="1"/>
          </a:gradFill>
          <a:ln>
            <a:noFill/>
          </a:ln>
          <a:effectLst/>
          <a:extLst/>
        </p:spPr>
        <p:txBody>
          <a:bodyPr wrap="none" lIns="91429" tIns="45715" rIns="91429" bIns="45715"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defRPr>
      </a:lvl2pPr>
      <a:lvl3pPr algn="l" rtl="0" eaLnBrk="1" fontAlgn="base" hangingPunct="1">
        <a:spcBef>
          <a:spcPct val="0"/>
        </a:spcBef>
        <a:spcAft>
          <a:spcPct val="0"/>
        </a:spcAft>
        <a:defRPr sz="2400">
          <a:solidFill>
            <a:schemeClr val="tx2"/>
          </a:solidFill>
          <a:latin typeface="Arial" charset="0"/>
        </a:defRPr>
      </a:lvl3pPr>
      <a:lvl4pPr algn="l" rtl="0" eaLnBrk="1" fontAlgn="base" hangingPunct="1">
        <a:spcBef>
          <a:spcPct val="0"/>
        </a:spcBef>
        <a:spcAft>
          <a:spcPct val="0"/>
        </a:spcAft>
        <a:defRPr sz="2400">
          <a:solidFill>
            <a:schemeClr val="tx2"/>
          </a:solidFill>
          <a:latin typeface="Arial" charset="0"/>
        </a:defRPr>
      </a:lvl4pPr>
      <a:lvl5pPr algn="l" rtl="0" eaLnBrk="1" fontAlgn="base" hangingPunct="1">
        <a:spcBef>
          <a:spcPct val="0"/>
        </a:spcBef>
        <a:spcAft>
          <a:spcPct val="0"/>
        </a:spcAft>
        <a:defRPr sz="2400">
          <a:solidFill>
            <a:schemeClr val="tx2"/>
          </a:solidFill>
          <a:latin typeface="Arial" charset="0"/>
        </a:defRPr>
      </a:lvl5pPr>
      <a:lvl6pPr marL="457145" algn="l" rtl="0" eaLnBrk="1" fontAlgn="base" hangingPunct="1">
        <a:spcBef>
          <a:spcPct val="0"/>
        </a:spcBef>
        <a:spcAft>
          <a:spcPct val="0"/>
        </a:spcAft>
        <a:defRPr sz="2400">
          <a:solidFill>
            <a:schemeClr val="tx2"/>
          </a:solidFill>
          <a:latin typeface="Arial" charset="0"/>
        </a:defRPr>
      </a:lvl6pPr>
      <a:lvl7pPr marL="914290" algn="l" rtl="0" eaLnBrk="1" fontAlgn="base" hangingPunct="1">
        <a:spcBef>
          <a:spcPct val="0"/>
        </a:spcBef>
        <a:spcAft>
          <a:spcPct val="0"/>
        </a:spcAft>
        <a:defRPr sz="2400">
          <a:solidFill>
            <a:schemeClr val="tx2"/>
          </a:solidFill>
          <a:latin typeface="Arial" charset="0"/>
        </a:defRPr>
      </a:lvl7pPr>
      <a:lvl8pPr marL="1371435" algn="l" rtl="0" eaLnBrk="1" fontAlgn="base" hangingPunct="1">
        <a:spcBef>
          <a:spcPct val="0"/>
        </a:spcBef>
        <a:spcAft>
          <a:spcPct val="0"/>
        </a:spcAft>
        <a:defRPr sz="2400">
          <a:solidFill>
            <a:schemeClr val="tx2"/>
          </a:solidFill>
          <a:latin typeface="Arial" charset="0"/>
        </a:defRPr>
      </a:lvl8pPr>
      <a:lvl9pPr marL="1828581" algn="l" rtl="0" eaLnBrk="1" fontAlgn="base" hangingPunct="1">
        <a:spcBef>
          <a:spcPct val="0"/>
        </a:spcBef>
        <a:spcAft>
          <a:spcPct val="0"/>
        </a:spcAft>
        <a:defRPr sz="2400">
          <a:solidFill>
            <a:schemeClr val="tx2"/>
          </a:solidFill>
          <a:latin typeface="Arial" charset="0"/>
        </a:defRPr>
      </a:lvl9pPr>
    </p:titleStyle>
    <p:bodyStyle>
      <a:lvl1pPr marL="342859" indent="-342859" algn="l" rtl="0" eaLnBrk="1" fontAlgn="base" hangingPunct="1">
        <a:spcBef>
          <a:spcPct val="20000"/>
        </a:spcBef>
        <a:spcAft>
          <a:spcPct val="0"/>
        </a:spcAft>
        <a:buChar char="•"/>
        <a:defRPr sz="3200">
          <a:solidFill>
            <a:schemeClr val="tx1"/>
          </a:solidFill>
          <a:latin typeface="+mn-lt"/>
          <a:ea typeface="+mn-ea"/>
          <a:cs typeface="+mn-cs"/>
        </a:defRPr>
      </a:lvl1pPr>
      <a:lvl2pPr marL="742861" indent="-285716" algn="l" rtl="0" eaLnBrk="1" fontAlgn="base" hangingPunct="1">
        <a:spcBef>
          <a:spcPct val="20000"/>
        </a:spcBef>
        <a:spcAft>
          <a:spcPct val="0"/>
        </a:spcAft>
        <a:buChar char="–"/>
        <a:defRPr sz="2800">
          <a:solidFill>
            <a:schemeClr val="tx1"/>
          </a:solidFill>
          <a:latin typeface="+mn-lt"/>
        </a:defRPr>
      </a:lvl2pPr>
      <a:lvl3pPr marL="1142863" indent="-228573" algn="l" rtl="0" eaLnBrk="1" fontAlgn="base" hangingPunct="1">
        <a:spcBef>
          <a:spcPct val="20000"/>
        </a:spcBef>
        <a:spcAft>
          <a:spcPct val="0"/>
        </a:spcAft>
        <a:buChar char="•"/>
        <a:defRPr sz="2400">
          <a:solidFill>
            <a:schemeClr val="tx1"/>
          </a:solidFill>
          <a:latin typeface="+mn-lt"/>
        </a:defRPr>
      </a:lvl3pPr>
      <a:lvl4pPr marL="1600008" indent="-228573" algn="l" rtl="0" eaLnBrk="1" fontAlgn="base" hangingPunct="1">
        <a:spcBef>
          <a:spcPct val="20000"/>
        </a:spcBef>
        <a:spcAft>
          <a:spcPct val="0"/>
        </a:spcAft>
        <a:buChar char="–"/>
        <a:defRPr sz="2000">
          <a:solidFill>
            <a:schemeClr val="tx1"/>
          </a:solidFill>
          <a:latin typeface="+mn-lt"/>
        </a:defRPr>
      </a:lvl4pPr>
      <a:lvl5pPr marL="2057153" indent="-228573" algn="l" rtl="0" eaLnBrk="1" fontAlgn="base" hangingPunct="1">
        <a:spcBef>
          <a:spcPct val="20000"/>
        </a:spcBef>
        <a:spcAft>
          <a:spcPct val="0"/>
        </a:spcAft>
        <a:buChar char="»"/>
        <a:defRPr sz="2000">
          <a:solidFill>
            <a:schemeClr val="tx1"/>
          </a:solidFill>
          <a:latin typeface="+mn-lt"/>
        </a:defRPr>
      </a:lvl5pPr>
      <a:lvl6pPr marL="2514298" indent="-228573" algn="l" rtl="0" eaLnBrk="1" fontAlgn="base" hangingPunct="1">
        <a:spcBef>
          <a:spcPct val="20000"/>
        </a:spcBef>
        <a:spcAft>
          <a:spcPct val="0"/>
        </a:spcAft>
        <a:buChar char="»"/>
        <a:defRPr sz="2000">
          <a:solidFill>
            <a:schemeClr val="tx1"/>
          </a:solidFill>
          <a:latin typeface="+mn-lt"/>
        </a:defRPr>
      </a:lvl6pPr>
      <a:lvl7pPr marL="2971443" indent="-228573" algn="l" rtl="0" eaLnBrk="1" fontAlgn="base" hangingPunct="1">
        <a:spcBef>
          <a:spcPct val="20000"/>
        </a:spcBef>
        <a:spcAft>
          <a:spcPct val="0"/>
        </a:spcAft>
        <a:buChar char="»"/>
        <a:defRPr sz="2000">
          <a:solidFill>
            <a:schemeClr val="tx1"/>
          </a:solidFill>
          <a:latin typeface="+mn-lt"/>
        </a:defRPr>
      </a:lvl7pPr>
      <a:lvl8pPr marL="3428589" indent="-228573" algn="l" rtl="0" eaLnBrk="1" fontAlgn="base" hangingPunct="1">
        <a:spcBef>
          <a:spcPct val="20000"/>
        </a:spcBef>
        <a:spcAft>
          <a:spcPct val="0"/>
        </a:spcAft>
        <a:buChar char="»"/>
        <a:defRPr sz="2000">
          <a:solidFill>
            <a:schemeClr val="tx1"/>
          </a:solidFill>
          <a:latin typeface="+mn-lt"/>
        </a:defRPr>
      </a:lvl8pPr>
      <a:lvl9pPr marL="3885734" indent="-228573"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4.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980728"/>
            <a:ext cx="7772400" cy="1470025"/>
          </a:xfrm>
        </p:spPr>
        <p:txBody>
          <a:bodyPr/>
          <a:lstStyle/>
          <a:p>
            <a:pPr algn="ctr"/>
            <a:r>
              <a:rPr lang="de-DE" sz="3600" dirty="0" smtClean="0"/>
              <a:t>Verletzung des Spiegelbildgebots</a:t>
            </a:r>
            <a:endParaRPr lang="de-DE" sz="3600" dirty="0"/>
          </a:p>
        </p:txBody>
      </p:sp>
      <p:sp>
        <p:nvSpPr>
          <p:cNvPr id="3" name="Untertitel 2"/>
          <p:cNvSpPr>
            <a:spLocks noGrp="1"/>
          </p:cNvSpPr>
          <p:nvPr>
            <p:ph type="subTitle" idx="1"/>
          </p:nvPr>
        </p:nvSpPr>
        <p:spPr>
          <a:xfrm>
            <a:off x="1331640" y="2996952"/>
            <a:ext cx="6400800" cy="648072"/>
          </a:xfrm>
        </p:spPr>
        <p:txBody>
          <a:bodyPr/>
          <a:lstStyle/>
          <a:p>
            <a:r>
              <a:rPr lang="de-DE" dirty="0" smtClean="0"/>
              <a:t>bei einem Ausschuss mit 3 Sitzen</a:t>
            </a:r>
            <a:endParaRPr lang="de-DE" dirty="0"/>
          </a:p>
        </p:txBody>
      </p:sp>
      <p:sp>
        <p:nvSpPr>
          <p:cNvPr id="4" name="Untertitel 2"/>
          <p:cNvSpPr txBox="1">
            <a:spLocks/>
          </p:cNvSpPr>
          <p:nvPr/>
        </p:nvSpPr>
        <p:spPr bwMode="auto">
          <a:xfrm>
            <a:off x="1473041" y="2132856"/>
            <a:ext cx="64008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145" indent="0" algn="ctr" rtl="0" eaLnBrk="1" fontAlgn="base" hangingPunct="1">
              <a:spcBef>
                <a:spcPct val="20000"/>
              </a:spcBef>
              <a:spcAft>
                <a:spcPct val="0"/>
              </a:spcAft>
              <a:buNone/>
              <a:defRPr sz="2800">
                <a:solidFill>
                  <a:schemeClr val="tx1"/>
                </a:solidFill>
                <a:latin typeface="+mn-lt"/>
              </a:defRPr>
            </a:lvl2pPr>
            <a:lvl3pPr marL="914290" indent="0" algn="ctr" rtl="0" eaLnBrk="1" fontAlgn="base" hangingPunct="1">
              <a:spcBef>
                <a:spcPct val="20000"/>
              </a:spcBef>
              <a:spcAft>
                <a:spcPct val="0"/>
              </a:spcAft>
              <a:buNone/>
              <a:defRPr sz="2400">
                <a:solidFill>
                  <a:schemeClr val="tx1"/>
                </a:solidFill>
                <a:latin typeface="+mn-lt"/>
              </a:defRPr>
            </a:lvl3pPr>
            <a:lvl4pPr marL="1371435" indent="0" algn="ctr" rtl="0" eaLnBrk="1" fontAlgn="base" hangingPunct="1">
              <a:spcBef>
                <a:spcPct val="20000"/>
              </a:spcBef>
              <a:spcAft>
                <a:spcPct val="0"/>
              </a:spcAft>
              <a:buNone/>
              <a:defRPr sz="2000">
                <a:solidFill>
                  <a:schemeClr val="tx1"/>
                </a:solidFill>
                <a:latin typeface="+mn-lt"/>
              </a:defRPr>
            </a:lvl4pPr>
            <a:lvl5pPr marL="1828581" indent="0" algn="ctr" rtl="0" eaLnBrk="1" fontAlgn="base" hangingPunct="1">
              <a:spcBef>
                <a:spcPct val="20000"/>
              </a:spcBef>
              <a:spcAft>
                <a:spcPct val="0"/>
              </a:spcAft>
              <a:buNone/>
              <a:defRPr sz="2000">
                <a:solidFill>
                  <a:schemeClr val="tx1"/>
                </a:solidFill>
                <a:latin typeface="+mn-lt"/>
              </a:defRPr>
            </a:lvl5pPr>
            <a:lvl6pPr marL="2285726" indent="0" algn="ctr" rtl="0" eaLnBrk="1" fontAlgn="base" hangingPunct="1">
              <a:spcBef>
                <a:spcPct val="20000"/>
              </a:spcBef>
              <a:spcAft>
                <a:spcPct val="0"/>
              </a:spcAft>
              <a:buNone/>
              <a:defRPr sz="2000">
                <a:solidFill>
                  <a:schemeClr val="tx1"/>
                </a:solidFill>
                <a:latin typeface="+mn-lt"/>
              </a:defRPr>
            </a:lvl6pPr>
            <a:lvl7pPr marL="2742871" indent="0" algn="ctr" rtl="0" eaLnBrk="1" fontAlgn="base" hangingPunct="1">
              <a:spcBef>
                <a:spcPct val="20000"/>
              </a:spcBef>
              <a:spcAft>
                <a:spcPct val="0"/>
              </a:spcAft>
              <a:buNone/>
              <a:defRPr sz="2000">
                <a:solidFill>
                  <a:schemeClr val="tx1"/>
                </a:solidFill>
                <a:latin typeface="+mn-lt"/>
              </a:defRPr>
            </a:lvl7pPr>
            <a:lvl8pPr marL="3200016" indent="0" algn="ctr" rtl="0" eaLnBrk="1" fontAlgn="base" hangingPunct="1">
              <a:spcBef>
                <a:spcPct val="20000"/>
              </a:spcBef>
              <a:spcAft>
                <a:spcPct val="0"/>
              </a:spcAft>
              <a:buNone/>
              <a:defRPr sz="2000">
                <a:solidFill>
                  <a:schemeClr val="tx1"/>
                </a:solidFill>
                <a:latin typeface="+mn-lt"/>
              </a:defRPr>
            </a:lvl8pPr>
            <a:lvl9pPr marL="3657161" indent="0" algn="ctr" rtl="0" eaLnBrk="1" fontAlgn="base" hangingPunct="1">
              <a:spcBef>
                <a:spcPct val="20000"/>
              </a:spcBef>
              <a:spcAft>
                <a:spcPct val="0"/>
              </a:spcAft>
              <a:buNone/>
              <a:defRPr sz="2000">
                <a:solidFill>
                  <a:schemeClr val="tx1"/>
                </a:solidFill>
                <a:latin typeface="+mn-lt"/>
              </a:defRPr>
            </a:lvl9pPr>
          </a:lstStyle>
          <a:p>
            <a:r>
              <a:rPr lang="de-DE" sz="1800" dirty="0" smtClean="0">
                <a:solidFill>
                  <a:schemeClr val="bg1">
                    <a:lumMod val="50000"/>
                  </a:schemeClr>
                </a:solidFill>
              </a:rPr>
              <a:t>(Art. 33 Abs. 1 Satz 2 Gemeindeordnung)</a:t>
            </a:r>
            <a:endParaRPr lang="de-DE" sz="1800" dirty="0">
              <a:solidFill>
                <a:schemeClr val="bg1">
                  <a:lumMod val="50000"/>
                </a:schemeClr>
              </a:solidFill>
            </a:endParaRPr>
          </a:p>
        </p:txBody>
      </p:sp>
      <p:sp>
        <p:nvSpPr>
          <p:cNvPr id="5" name="Textfeld 4"/>
          <p:cNvSpPr txBox="1"/>
          <p:nvPr/>
        </p:nvSpPr>
        <p:spPr>
          <a:xfrm>
            <a:off x="6636278" y="5669758"/>
            <a:ext cx="2088232" cy="461665"/>
          </a:xfrm>
          <a:prstGeom prst="rect">
            <a:avLst/>
          </a:prstGeom>
          <a:noFill/>
        </p:spPr>
        <p:txBody>
          <a:bodyPr wrap="square" rtlCol="0">
            <a:spAutoFit/>
          </a:bodyPr>
          <a:lstStyle/>
          <a:p>
            <a:r>
              <a:rPr lang="de-DE" sz="1200" dirty="0" smtClean="0">
                <a:latin typeface="Calibri" pitchFamily="34" charset="0"/>
                <a:cs typeface="Calibri" pitchFamily="34" charset="0"/>
              </a:rPr>
              <a:t>Erstellt von Benjamin Schröter</a:t>
            </a:r>
          </a:p>
          <a:p>
            <a:r>
              <a:rPr lang="de-DE" sz="1200" dirty="0" smtClean="0">
                <a:latin typeface="Calibri" pitchFamily="34" charset="0"/>
                <a:cs typeface="Calibri" pitchFamily="34" charset="0"/>
              </a:rPr>
              <a:t>Dipl.-Verwaltungswirt (FH)</a:t>
            </a:r>
            <a:endParaRPr lang="de-DE" sz="1200" dirty="0">
              <a:latin typeface="Calibri" pitchFamily="34" charset="0"/>
              <a:cs typeface="Calibri" pitchFamily="34" charset="0"/>
            </a:endParaRPr>
          </a:p>
        </p:txBody>
      </p:sp>
      <p:sp>
        <p:nvSpPr>
          <p:cNvPr id="6" name="Textfeld 5"/>
          <p:cNvSpPr txBox="1"/>
          <p:nvPr/>
        </p:nvSpPr>
        <p:spPr>
          <a:xfrm>
            <a:off x="539552" y="5669757"/>
            <a:ext cx="2088232" cy="646331"/>
          </a:xfrm>
          <a:prstGeom prst="rect">
            <a:avLst/>
          </a:prstGeom>
          <a:noFill/>
        </p:spPr>
        <p:txBody>
          <a:bodyPr wrap="square" rtlCol="0">
            <a:spAutoFit/>
          </a:bodyPr>
          <a:lstStyle/>
          <a:p>
            <a:r>
              <a:rPr lang="de-DE" sz="1200" dirty="0" smtClean="0">
                <a:latin typeface="Calibri" pitchFamily="34" charset="0"/>
                <a:cs typeface="Calibri" pitchFamily="34" charset="0"/>
              </a:rPr>
              <a:t>Quellen:</a:t>
            </a:r>
          </a:p>
          <a:p>
            <a:r>
              <a:rPr lang="de-DE" sz="1200" dirty="0" smtClean="0">
                <a:latin typeface="Calibri" pitchFamily="34" charset="0"/>
                <a:cs typeface="Calibri" pitchFamily="34" charset="0"/>
              </a:rPr>
              <a:t>Gemeindeordnung Bayern inkl. Kommentar</a:t>
            </a:r>
          </a:p>
        </p:txBody>
      </p:sp>
    </p:spTree>
    <p:extLst>
      <p:ext uri="{BB962C8B-B14F-4D97-AF65-F5344CB8AC3E}">
        <p14:creationId xmlns:p14="http://schemas.microsoft.com/office/powerpoint/2010/main" val="33347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feld 33"/>
          <p:cNvSpPr txBox="1"/>
          <p:nvPr/>
        </p:nvSpPr>
        <p:spPr>
          <a:xfrm>
            <a:off x="107504" y="188640"/>
            <a:ext cx="6264696" cy="461665"/>
          </a:xfrm>
          <a:prstGeom prst="rect">
            <a:avLst/>
          </a:prstGeom>
          <a:noFill/>
        </p:spPr>
        <p:txBody>
          <a:bodyPr wrap="square" rtlCol="0">
            <a:spAutoFit/>
          </a:bodyPr>
          <a:lstStyle/>
          <a:p>
            <a:r>
              <a:rPr lang="de-DE" dirty="0" smtClean="0">
                <a:latin typeface="+mn-lt"/>
              </a:rPr>
              <a:t>Kommentar GO</a:t>
            </a:r>
            <a:endParaRPr lang="de-DE" dirty="0">
              <a:latin typeface="+mn-lt"/>
            </a:endParaRPr>
          </a:p>
        </p:txBody>
      </p:sp>
      <p:sp>
        <p:nvSpPr>
          <p:cNvPr id="4" name="Inhaltsplatzhalter 3"/>
          <p:cNvSpPr>
            <a:spLocks noGrp="1"/>
          </p:cNvSpPr>
          <p:nvPr>
            <p:ph idx="1"/>
          </p:nvPr>
        </p:nvSpPr>
        <p:spPr/>
        <p:txBody>
          <a:bodyPr/>
          <a:lstStyle/>
          <a:p>
            <a:pPr marL="0" indent="0">
              <a:buNone/>
            </a:pPr>
            <a:r>
              <a:rPr lang="de-DE" sz="1100" dirty="0" smtClean="0"/>
              <a:t>„…darf eine  Gemeinde  die Anzahl der Sitze eines Ausschusses  allerdings  nicht soweit verkleinern, dass kleinere Fraktionen und Gruppen dadurch in unerträglicher Weise von der Willensbildung für die Gemeinde ausgeschlossen würden. Die Ausschussgröße sollte vielmehr so gewählt werden, dass auch hinsichtlich der kleineren Fraktionen und Gruppen der Ausschuss ein verkleinertes Abbild des Gemeinderates bildet.“</a:t>
            </a:r>
          </a:p>
          <a:p>
            <a:pPr marL="0" indent="0">
              <a:buNone/>
            </a:pPr>
            <a:endParaRPr lang="de-DE" sz="1100" dirty="0" smtClean="0"/>
          </a:p>
          <a:p>
            <a:pPr marL="0" indent="0">
              <a:buNone/>
            </a:pPr>
            <a:r>
              <a:rPr lang="de-DE" sz="1100" dirty="0" smtClean="0"/>
              <a:t>Fraktion ist lt. Geschäftsordnung ab 3 Sitzen im Gemeinderat, analog sollte das auch für Ausschussgemeinschaften mit 3 Sitzen gelten.</a:t>
            </a:r>
            <a:endParaRPr lang="de-DE" sz="1100" dirty="0"/>
          </a:p>
          <a:p>
            <a:pPr marL="0" indent="0">
              <a:buNone/>
            </a:pPr>
            <a:endParaRPr lang="de-DE" sz="1100" dirty="0" smtClean="0"/>
          </a:p>
          <a:p>
            <a:pPr marL="0" indent="0">
              <a:buNone/>
            </a:pPr>
            <a:endParaRPr lang="de-DE" sz="1100" dirty="0"/>
          </a:p>
          <a:p>
            <a:pPr marL="0" indent="0">
              <a:buNone/>
            </a:pPr>
            <a:endParaRPr lang="de-DE" sz="1100" dirty="0"/>
          </a:p>
        </p:txBody>
      </p:sp>
    </p:spTree>
    <p:extLst>
      <p:ext uri="{BB962C8B-B14F-4D97-AF65-F5344CB8AC3E}">
        <p14:creationId xmlns:p14="http://schemas.microsoft.com/office/powerpoint/2010/main" val="2958878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feld 91"/>
          <p:cNvSpPr txBox="1"/>
          <p:nvPr/>
        </p:nvSpPr>
        <p:spPr>
          <a:xfrm>
            <a:off x="107504" y="188640"/>
            <a:ext cx="6264696" cy="461665"/>
          </a:xfrm>
          <a:prstGeom prst="rect">
            <a:avLst/>
          </a:prstGeom>
          <a:noFill/>
        </p:spPr>
        <p:txBody>
          <a:bodyPr wrap="square" rtlCol="0">
            <a:spAutoFit/>
          </a:bodyPr>
          <a:lstStyle/>
          <a:p>
            <a:r>
              <a:rPr lang="de-DE" dirty="0" smtClean="0">
                <a:latin typeface="+mn-lt"/>
              </a:rPr>
              <a:t>Wahlergebnis</a:t>
            </a:r>
            <a:endParaRPr lang="de-DE" dirty="0">
              <a:latin typeface="+mn-lt"/>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412776"/>
            <a:ext cx="6588566"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feld 33"/>
          <p:cNvSpPr txBox="1"/>
          <p:nvPr/>
        </p:nvSpPr>
        <p:spPr>
          <a:xfrm>
            <a:off x="107504" y="188640"/>
            <a:ext cx="6264696" cy="461665"/>
          </a:xfrm>
          <a:prstGeom prst="rect">
            <a:avLst/>
          </a:prstGeom>
          <a:noFill/>
        </p:spPr>
        <p:txBody>
          <a:bodyPr wrap="square" rtlCol="0">
            <a:spAutoFit/>
          </a:bodyPr>
          <a:lstStyle/>
          <a:p>
            <a:r>
              <a:rPr lang="de-DE" dirty="0" smtClean="0">
                <a:latin typeface="+mn-lt"/>
              </a:rPr>
              <a:t>Grundsatz der Ausschussbildung</a:t>
            </a:r>
            <a:endParaRPr lang="de-DE" dirty="0">
              <a:latin typeface="+mn-lt"/>
            </a:endParaRPr>
          </a:p>
        </p:txBody>
      </p:sp>
      <p:sp>
        <p:nvSpPr>
          <p:cNvPr id="3" name="Inhaltsplatzhalter 2"/>
          <p:cNvSpPr>
            <a:spLocks noGrp="1"/>
          </p:cNvSpPr>
          <p:nvPr>
            <p:ph idx="1"/>
          </p:nvPr>
        </p:nvSpPr>
        <p:spPr/>
        <p:txBody>
          <a:bodyPr/>
          <a:lstStyle/>
          <a:p>
            <a:r>
              <a:rPr lang="de-DE" sz="2400" dirty="0" smtClean="0"/>
              <a:t>Art. 33 Abs. 1 Satz 2 Gemeindeordnung:</a:t>
            </a:r>
            <a:br>
              <a:rPr lang="de-DE" sz="2400" dirty="0" smtClean="0"/>
            </a:br>
            <a:r>
              <a:rPr lang="de-DE" sz="2400" i="1" dirty="0" smtClean="0"/>
              <a:t>„Hierbei hat der Gemeinderat dem Stärkeverhältnis der in ihm vertretenen Parteien und Wählergruppen Rechnung zu tragen.“</a:t>
            </a:r>
          </a:p>
          <a:p>
            <a:endParaRPr lang="de-DE" sz="2400" dirty="0"/>
          </a:p>
          <a:p>
            <a:pPr marL="0" indent="0">
              <a:buNone/>
            </a:pPr>
            <a:r>
              <a:rPr lang="de-DE" sz="2400" dirty="0" smtClean="0"/>
              <a:t>Auch bezeichnet als „Spiegelbildgebot“</a:t>
            </a:r>
          </a:p>
          <a:p>
            <a:pPr marL="0" indent="0">
              <a:buNone/>
            </a:pPr>
            <a:endParaRPr lang="de-DE" sz="2400" dirty="0"/>
          </a:p>
          <a:p>
            <a:pPr marL="0" indent="0">
              <a:buNone/>
            </a:pPr>
            <a:r>
              <a:rPr lang="de-DE" sz="2400" dirty="0" smtClean="0"/>
              <a:t>Exaktes prozentuales Abbild schwer erreichbar, d.h. geringe Abweichungen zulässig</a:t>
            </a:r>
            <a:endParaRPr lang="de-DE" sz="2400" dirty="0"/>
          </a:p>
          <a:p>
            <a:pPr marL="0" indent="0">
              <a:buNone/>
            </a:pPr>
            <a:endParaRPr lang="de-DE" sz="2400" dirty="0"/>
          </a:p>
        </p:txBody>
      </p:sp>
    </p:spTree>
    <p:extLst>
      <p:ext uri="{BB962C8B-B14F-4D97-AF65-F5344CB8AC3E}">
        <p14:creationId xmlns:p14="http://schemas.microsoft.com/office/powerpoint/2010/main" val="2174160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feld 33"/>
          <p:cNvSpPr txBox="1"/>
          <p:nvPr/>
        </p:nvSpPr>
        <p:spPr>
          <a:xfrm>
            <a:off x="107504" y="188640"/>
            <a:ext cx="6264696" cy="461665"/>
          </a:xfrm>
          <a:prstGeom prst="rect">
            <a:avLst/>
          </a:prstGeom>
          <a:noFill/>
        </p:spPr>
        <p:txBody>
          <a:bodyPr wrap="square" rtlCol="0">
            <a:spAutoFit/>
          </a:bodyPr>
          <a:lstStyle/>
          <a:p>
            <a:r>
              <a:rPr lang="de-DE" dirty="0" smtClean="0">
                <a:latin typeface="+mn-lt"/>
              </a:rPr>
              <a:t>Unkritisch</a:t>
            </a:r>
            <a:endParaRPr lang="de-DE" dirty="0">
              <a:latin typeface="+mn-lt"/>
            </a:endParaRPr>
          </a:p>
        </p:txBody>
      </p:sp>
      <p:sp>
        <p:nvSpPr>
          <p:cNvPr id="3" name="Inhaltsplatzhalter 2"/>
          <p:cNvSpPr>
            <a:spLocks noGrp="1"/>
          </p:cNvSpPr>
          <p:nvPr>
            <p:ph idx="1"/>
          </p:nvPr>
        </p:nvSpPr>
        <p:spPr/>
        <p:txBody>
          <a:bodyPr/>
          <a:lstStyle/>
          <a:p>
            <a:pPr marL="0" indent="0">
              <a:buNone/>
            </a:pPr>
            <a:r>
              <a:rPr lang="de-DE" sz="2800" dirty="0" smtClean="0"/>
              <a:t>Ausschussgrößen von 4 bis 6 Sitzen sind grundsätzlich unproblematisch, da nur geringe Abweichungen vom Spiegelbild entstehen und alle Fraktionen und Gruppen vertreten sind.</a:t>
            </a:r>
          </a:p>
          <a:p>
            <a:pPr marL="0" indent="0">
              <a:buNone/>
            </a:pPr>
            <a:endParaRPr lang="de-DE" sz="2800" dirty="0"/>
          </a:p>
          <a:p>
            <a:pPr marL="0" indent="0">
              <a:buNone/>
            </a:pPr>
            <a:r>
              <a:rPr lang="de-DE" sz="2800" dirty="0" smtClean="0"/>
              <a:t>Betrachtung der 3 einzelnen Gruppierungen (SPD, Parteilose, Perspektive) als 1 Ausschussgemeinschaft mit 3 Sitzen im Gemeinderat.</a:t>
            </a:r>
            <a:endParaRPr lang="de-DE" sz="2800" dirty="0"/>
          </a:p>
        </p:txBody>
      </p:sp>
    </p:spTree>
    <p:extLst>
      <p:ext uri="{BB962C8B-B14F-4D97-AF65-F5344CB8AC3E}">
        <p14:creationId xmlns:p14="http://schemas.microsoft.com/office/powerpoint/2010/main" val="3448819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feld 33"/>
          <p:cNvSpPr txBox="1"/>
          <p:nvPr/>
        </p:nvSpPr>
        <p:spPr>
          <a:xfrm>
            <a:off x="107504" y="188640"/>
            <a:ext cx="6264696" cy="461665"/>
          </a:xfrm>
          <a:prstGeom prst="rect">
            <a:avLst/>
          </a:prstGeom>
          <a:noFill/>
        </p:spPr>
        <p:txBody>
          <a:bodyPr wrap="square" rtlCol="0">
            <a:spAutoFit/>
          </a:bodyPr>
          <a:lstStyle/>
          <a:p>
            <a:r>
              <a:rPr lang="de-DE" dirty="0" smtClean="0">
                <a:latin typeface="+mn-lt"/>
              </a:rPr>
              <a:t>Abweichungen vom Spiegelbild</a:t>
            </a:r>
            <a:endParaRPr lang="de-DE" dirty="0">
              <a:latin typeface="+mn-l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935" y="3985005"/>
            <a:ext cx="3589265" cy="215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1487488"/>
            <a:ext cx="3576815" cy="2150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2480" y="1486609"/>
            <a:ext cx="3576817" cy="2150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5714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0260" y="3985005"/>
            <a:ext cx="3589264" cy="215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Textfeld 33"/>
          <p:cNvSpPr txBox="1"/>
          <p:nvPr/>
        </p:nvSpPr>
        <p:spPr>
          <a:xfrm>
            <a:off x="107504" y="188640"/>
            <a:ext cx="6264696" cy="461665"/>
          </a:xfrm>
          <a:prstGeom prst="rect">
            <a:avLst/>
          </a:prstGeom>
          <a:noFill/>
        </p:spPr>
        <p:txBody>
          <a:bodyPr wrap="square" rtlCol="0">
            <a:spAutoFit/>
          </a:bodyPr>
          <a:lstStyle/>
          <a:p>
            <a:r>
              <a:rPr lang="de-DE" dirty="0" smtClean="0">
                <a:latin typeface="+mn-lt"/>
              </a:rPr>
              <a:t>Abweichungen vom Spiegelbild</a:t>
            </a:r>
            <a:endParaRPr lang="de-DE" dirty="0">
              <a:latin typeface="+mn-lt"/>
            </a:endParaRPr>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2480" y="1486609"/>
            <a:ext cx="3576817" cy="2150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54" y="1509824"/>
            <a:ext cx="3576815" cy="215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4872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54" y="1509824"/>
            <a:ext cx="3576815" cy="215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0260" y="3985005"/>
            <a:ext cx="3589265" cy="215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Textfeld 33"/>
          <p:cNvSpPr txBox="1"/>
          <p:nvPr/>
        </p:nvSpPr>
        <p:spPr>
          <a:xfrm>
            <a:off x="107504" y="188640"/>
            <a:ext cx="6264696" cy="461665"/>
          </a:xfrm>
          <a:prstGeom prst="rect">
            <a:avLst/>
          </a:prstGeom>
          <a:noFill/>
        </p:spPr>
        <p:txBody>
          <a:bodyPr wrap="square" rtlCol="0">
            <a:spAutoFit/>
          </a:bodyPr>
          <a:lstStyle/>
          <a:p>
            <a:r>
              <a:rPr lang="de-DE" dirty="0" smtClean="0">
                <a:latin typeface="+mn-lt"/>
              </a:rPr>
              <a:t>Abweichungen vom Spiegelbild</a:t>
            </a:r>
            <a:endParaRPr lang="de-DE" dirty="0">
              <a:latin typeface="+mn-lt"/>
            </a:endParaRPr>
          </a:p>
        </p:txBody>
      </p:sp>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2480" y="1486609"/>
            <a:ext cx="3576817" cy="2150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2479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55" y="1509824"/>
            <a:ext cx="3538196" cy="2126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3426" y="3996387"/>
            <a:ext cx="3578774" cy="2151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Textfeld 33"/>
          <p:cNvSpPr txBox="1"/>
          <p:nvPr/>
        </p:nvSpPr>
        <p:spPr>
          <a:xfrm>
            <a:off x="107504" y="188640"/>
            <a:ext cx="6264696" cy="461665"/>
          </a:xfrm>
          <a:prstGeom prst="rect">
            <a:avLst/>
          </a:prstGeom>
          <a:noFill/>
        </p:spPr>
        <p:txBody>
          <a:bodyPr wrap="square" rtlCol="0">
            <a:spAutoFit/>
          </a:bodyPr>
          <a:lstStyle/>
          <a:p>
            <a:r>
              <a:rPr lang="de-DE" dirty="0" smtClean="0">
                <a:latin typeface="+mn-lt"/>
              </a:rPr>
              <a:t>Abweichungen vom Spiegelbild</a:t>
            </a:r>
            <a:endParaRPr lang="de-DE" dirty="0">
              <a:latin typeface="+mn-lt"/>
            </a:endParaRPr>
          </a:p>
        </p:txBody>
      </p:sp>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2480" y="1486609"/>
            <a:ext cx="3576817" cy="2150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15697" y="1938791"/>
            <a:ext cx="534231" cy="1268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8831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feld 33"/>
          <p:cNvSpPr txBox="1"/>
          <p:nvPr/>
        </p:nvSpPr>
        <p:spPr>
          <a:xfrm>
            <a:off x="107504" y="188640"/>
            <a:ext cx="6264696" cy="461665"/>
          </a:xfrm>
          <a:prstGeom prst="rect">
            <a:avLst/>
          </a:prstGeom>
          <a:noFill/>
        </p:spPr>
        <p:txBody>
          <a:bodyPr wrap="square" rtlCol="0">
            <a:spAutoFit/>
          </a:bodyPr>
          <a:lstStyle/>
          <a:p>
            <a:r>
              <a:rPr lang="de-DE" dirty="0" smtClean="0">
                <a:latin typeface="+mn-lt"/>
              </a:rPr>
              <a:t>Folgen bei Nichtbeachtung</a:t>
            </a:r>
            <a:endParaRPr lang="de-DE" dirty="0">
              <a:latin typeface="+mn-lt"/>
            </a:endParaRPr>
          </a:p>
        </p:txBody>
      </p:sp>
      <p:sp>
        <p:nvSpPr>
          <p:cNvPr id="3" name="Inhaltsplatzhalter 2"/>
          <p:cNvSpPr>
            <a:spLocks noGrp="1"/>
          </p:cNvSpPr>
          <p:nvPr>
            <p:ph idx="1"/>
          </p:nvPr>
        </p:nvSpPr>
        <p:spPr/>
        <p:txBody>
          <a:bodyPr/>
          <a:lstStyle/>
          <a:p>
            <a:r>
              <a:rPr lang="de-DE" sz="2400" dirty="0" smtClean="0"/>
              <a:t>Aufrufung der Rechtsaufsichtsbehörde „Kommunalaufsicht“</a:t>
            </a:r>
          </a:p>
          <a:p>
            <a:r>
              <a:rPr lang="de-DE" sz="2400" dirty="0" smtClean="0"/>
              <a:t>Klagemöglichkeit Verwaltungsgericht bis </a:t>
            </a:r>
            <a:r>
              <a:rPr lang="de-DE" sz="2400" dirty="0" err="1" smtClean="0"/>
              <a:t>BayVGH</a:t>
            </a:r>
            <a:endParaRPr lang="de-DE" sz="2400" dirty="0" smtClean="0"/>
          </a:p>
          <a:p>
            <a:pPr marL="0" indent="0">
              <a:buNone/>
            </a:pPr>
            <a:endParaRPr lang="de-DE" sz="2400" i="1" dirty="0" smtClean="0"/>
          </a:p>
        </p:txBody>
      </p:sp>
    </p:spTree>
    <p:extLst>
      <p:ext uri="{BB962C8B-B14F-4D97-AF65-F5344CB8AC3E}">
        <p14:creationId xmlns:p14="http://schemas.microsoft.com/office/powerpoint/2010/main" val="1632982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VL Powerpoint">
  <a:themeElements>
    <a:clrScheme name="Lariss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iss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 Powerpoint</Template>
  <TotalTime>0</TotalTime>
  <Words>214</Words>
  <Application>Microsoft Office PowerPoint</Application>
  <PresentationFormat>Bildschirmpräsentation (4:3)</PresentationFormat>
  <Paragraphs>39</Paragraphs>
  <Slides>10</Slides>
  <Notes>9</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VL Powerpoint</vt:lpstr>
      <vt:lpstr>Verletzung des Spiegelbildgebots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Schröter Benjamin</dc:creator>
  <cp:lastModifiedBy>Schröter Benjamin</cp:lastModifiedBy>
  <cp:revision>37</cp:revision>
  <cp:lastPrinted>2014-04-15T11:51:51Z</cp:lastPrinted>
  <dcterms:created xsi:type="dcterms:W3CDTF">2014-01-02T09:00:26Z</dcterms:created>
  <dcterms:modified xsi:type="dcterms:W3CDTF">2014-04-15T12:36:22Z</dcterms:modified>
</cp:coreProperties>
</file>